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6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5645" autoAdjust="0"/>
  </p:normalViewPr>
  <p:slideViewPr>
    <p:cSldViewPr snapToGrid="0">
      <p:cViewPr>
        <p:scale>
          <a:sx n="70" d="100"/>
          <a:sy n="70" d="100"/>
        </p:scale>
        <p:origin x="-720" y="-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27F52-AAC8-4931-B5D3-7496CEF3A03E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100-66CC-405B-9325-D9477E4F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D3100-66CC-405B-9325-D9477E4F326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76B4676-EBDF-4FCC-BC6B-3DCB537CAE92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BDFBEEF-7DC8-4149-B8FB-5C2F543BF75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883326"/>
            <a:ext cx="7766936" cy="1646302"/>
          </a:xfrm>
        </p:spPr>
        <p:txBody>
          <a:bodyPr/>
          <a:lstStyle/>
          <a:p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</a:rPr>
              <a:t>RELIEF CLASSIFICATION BY TOPOGRAPIC </a:t>
            </a:r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  <a:cs typeface="Times New Roman" pitchFamily="18" charset="0"/>
              </a:rPr>
              <a:t>POSITION</a:t>
            </a:r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</a:rPr>
              <a:t> INDEX</a:t>
            </a:r>
            <a:endParaRPr lang="en-US" sz="32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8799" y="4660433"/>
            <a:ext cx="3444703" cy="432267"/>
          </a:xfrm>
        </p:spPr>
        <p:txBody>
          <a:bodyPr>
            <a:normAutofit fontScale="62500" lnSpcReduction="20000"/>
          </a:bodyPr>
          <a:lstStyle/>
          <a:p>
            <a:r>
              <a:rPr lang="pl-PL" dirty="0" smtClean="0">
                <a:solidFill>
                  <a:schemeClr val="tx1"/>
                </a:solidFill>
              </a:rPr>
              <a:t>CHUKWU CHINYERE PRECIOUS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17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5912" y="1637735"/>
          <a:ext cx="11341287" cy="44934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0429"/>
                <a:gridCol w="3780429"/>
                <a:gridCol w="3780429"/>
              </a:tblGrid>
              <a:tr h="400926">
                <a:tc>
                  <a:txBody>
                    <a:bodyPr/>
                    <a:lstStyle/>
                    <a:p>
                      <a:r>
                        <a:rPr lang="pl-PL" dirty="0" smtClean="0"/>
                        <a:t>Land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Number of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Percentage(%)</a:t>
                      </a:r>
                      <a:endParaRPr lang="en-US" dirty="0"/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Canyons,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deeply incise stream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611 843 7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47,26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4187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Midslope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drainages, shallow valleys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342 45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0,26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Upland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drainages, headwaters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463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295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3,58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U-shaped valleys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976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57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0,75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Plains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402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340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3,11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Open slopes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3060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0,02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Upper slopes, mesas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433 54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0,33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Local ridges, hills in valleys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451 154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3,48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Midslope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ridges, small hills in plains</a:t>
                      </a:r>
                      <a:endParaRPr lang="pl-PL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432 85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0,33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0926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Mountain tops, high ridges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528 887 777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40,85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11188" y="1154204"/>
            <a:ext cx="556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 Black" pitchFamily="34" charset="0"/>
              </a:rPr>
              <a:t>AREA CALCULATION OF </a:t>
            </a:r>
            <a:r>
              <a:rPr lang="pl-PL" dirty="0" smtClean="0">
                <a:latin typeface="Arial Black" pitchFamily="34" charset="0"/>
              </a:rPr>
              <a:t>LANDFORM </a:t>
            </a:r>
            <a:r>
              <a:rPr lang="pl-PL" dirty="0" smtClean="0">
                <a:latin typeface="Arial Black" pitchFamily="34" charset="0"/>
              </a:rPr>
              <a:t>IN (%)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934" y="964443"/>
            <a:ext cx="8748216" cy="509516"/>
          </a:xfrm>
        </p:spPr>
        <p:txBody>
          <a:bodyPr>
            <a:normAutofit fontScale="90000"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AREA CALCULATION OF 4 LANDFORM CLASSES IN (%)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855" y="1759131"/>
          <a:ext cx="9539784" cy="3008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79928"/>
                <a:gridCol w="3179928"/>
                <a:gridCol w="3179928"/>
              </a:tblGrid>
              <a:tr h="501469">
                <a:tc>
                  <a:txBody>
                    <a:bodyPr/>
                    <a:lstStyle/>
                    <a:p>
                      <a:r>
                        <a:rPr lang="pl-PL" dirty="0" smtClean="0"/>
                        <a:t>Land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Number of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Percentage(%)</a:t>
                      </a:r>
                      <a:endParaRPr lang="en-US" dirty="0"/>
                    </a:p>
                  </a:txBody>
                  <a:tcPr/>
                </a:tc>
              </a:tr>
              <a:tr h="501469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Valleys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6 152 682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47,53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1469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Plains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402 340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3,11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1469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Slopes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pl-PL" baseline="0" dirty="0" smtClean="0">
                          <a:solidFill>
                            <a:schemeClr val="tx1"/>
                          </a:solidFill>
                        </a:rPr>
                        <a:t> 071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1,11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1469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Ridges &amp; Tops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6 246 511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48,25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1469"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12 945 6 </a:t>
                      </a:r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318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64776" y="491319"/>
            <a:ext cx="9403308" cy="8461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</a:rPr>
              <a:t>DATA SOURCE : AW3D30 MODEL</a:t>
            </a:r>
            <a:endParaRPr lang="pl-PL" sz="3200" dirty="0" smtClean="0">
              <a:solidFill>
                <a:schemeClr val="tx1"/>
              </a:solidFill>
              <a:latin typeface="Arial Black" pitchFamily="34" charset="0"/>
            </a:endParaRPr>
          </a:p>
          <a:p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</a:rPr>
              <a:t>LOCATION: NEW ZEALAND: NELSON LAKES NATIONAL PARK</a:t>
            </a:r>
          </a:p>
          <a:p>
            <a:r>
              <a:rPr lang="pl-PL" sz="3200" dirty="0" smtClean="0">
                <a:solidFill>
                  <a:schemeClr val="tx1"/>
                </a:solidFill>
                <a:latin typeface="Arial Black" pitchFamily="34" charset="0"/>
              </a:rPr>
              <a:t>COORDINATE: S042E172</a:t>
            </a:r>
          </a:p>
          <a:p>
            <a:endParaRPr lang="pl-PL" sz="3200" dirty="0" smtClean="0"/>
          </a:p>
          <a:p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5621" y="1930732"/>
            <a:ext cx="7148015" cy="457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264" y="1869743"/>
            <a:ext cx="5022376" cy="473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769290" y="1473958"/>
            <a:ext cx="467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LOCATION ON GOOGLE EARTH IMAGERY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9563" y="1552012"/>
            <a:ext cx="4908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LOCATION ON </a:t>
            </a:r>
            <a:r>
              <a:rPr lang="pl-PL" dirty="0" smtClean="0"/>
              <a:t>AW3D30MODEL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5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39" y="736978"/>
            <a:ext cx="5641579" cy="614149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  <a:cs typeface="Times New Roman" pitchFamily="18" charset="0"/>
              </a:rPr>
              <a:t>SHADED RELIEF </a:t>
            </a:r>
            <a:r>
              <a:rPr lang="en-US" sz="2400" dirty="0" smtClean="0">
                <a:solidFill>
                  <a:schemeClr val="tx1"/>
                </a:solidFill>
                <a:latin typeface="Arial Black" pitchFamily="34" charset="0"/>
                <a:cs typeface="Times New Roman" pitchFamily="18" charset="0"/>
              </a:rPr>
              <a:t>W</a:t>
            </a:r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  <a:cs typeface="Times New Roman" pitchFamily="18" charset="0"/>
              </a:rPr>
              <a:t>ITH DSM</a:t>
            </a:r>
            <a:endParaRPr lang="en-US" sz="2400" dirty="0">
              <a:solidFill>
                <a:schemeClr val="tx1"/>
              </a:solidFill>
              <a:latin typeface="Arial Black" pitchFamily="34" charset="0"/>
              <a:cs typeface="Times New Roman" pitchFamily="18" charset="0"/>
            </a:endParaRPr>
          </a:p>
        </p:txBody>
      </p:sp>
      <p:pic>
        <p:nvPicPr>
          <p:cNvPr id="6147" name="Picture 3" descr="C:\Users\Chinyere\Pictures\Screenshots\Screenshot (16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280" y="1296537"/>
            <a:ext cx="10549862" cy="5199797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9851" y="978042"/>
            <a:ext cx="3662149" cy="492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264885" y="532264"/>
            <a:ext cx="2485838" cy="282842"/>
          </a:xfrm>
          <a:prstGeom prst="rect">
            <a:avLst/>
          </a:prstGeom>
        </p:spPr>
        <p:txBody>
          <a:bodyPr vert="horz" lIns="0" rIns="0" bIns="0" anchor="b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Times New Roman" pitchFamily="18" charset="0"/>
              </a:rPr>
              <a:t>ADDING TOOLBOX: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16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965" y="1132764"/>
            <a:ext cx="4536111" cy="450376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DSM_ASPECT_MAP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5123" name="Picture 3" descr="C:\Users\Chinyere\Pictures\Screenshots\Screenshot (17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162" y="1637731"/>
            <a:ext cx="10140286" cy="4967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640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453" y="787022"/>
            <a:ext cx="6405854" cy="413982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TOPOGRAPHIC POSITION INDEX_33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682" y="1269242"/>
            <a:ext cx="10959437" cy="51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581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919" y="759725"/>
            <a:ext cx="6310320" cy="523164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TOPOGRAPHIC POSITION INDEX_50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491" y="1296538"/>
            <a:ext cx="10727139" cy="525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64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977" y="582304"/>
            <a:ext cx="6364911" cy="468573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TOPOGRAPHIC POSITION INDEX_100</a:t>
            </a:r>
            <a:endParaRPr lang="en-US" sz="2400" dirty="0"/>
          </a:p>
        </p:txBody>
      </p:sp>
      <p:pic>
        <p:nvPicPr>
          <p:cNvPr id="3" name="Picture 2" descr="C:\Users\Chinyere\Pictures\Screenshots\Screenshot (18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433" y="1378424"/>
            <a:ext cx="11245755" cy="5199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77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170" y="732430"/>
            <a:ext cx="5436863" cy="523164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LANDFORM CLASSIFICATION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4102" name="Picture 6" descr="C:\Users\Chinyere\Pictures\Screenshots\Screenshot (18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320" y="1433015"/>
            <a:ext cx="11436824" cy="5199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416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485" y="854213"/>
            <a:ext cx="6591868" cy="360437"/>
          </a:xfrm>
        </p:spPr>
        <p:txBody>
          <a:bodyPr>
            <a:normAutofit fontScale="90000"/>
          </a:bodyPr>
          <a:lstStyle/>
          <a:p>
            <a:r>
              <a:rPr lang="pl-PL" sz="2400" dirty="0" smtClean="0">
                <a:solidFill>
                  <a:schemeClr val="tx1"/>
                </a:solidFill>
                <a:latin typeface="Arial Black" pitchFamily="34" charset="0"/>
              </a:rPr>
              <a:t>LANDFORM CLASSIFICATION (4 CLASSES)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4" y="3008376"/>
            <a:ext cx="245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3" name="Picture 3" descr="C:\Users\Chinyere\Pictures\Screenshots\Screenshot (19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319" y="1282890"/>
            <a:ext cx="11232108" cy="52816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745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DC9BB50D0D6004F8ACC5F2B1868B6B6" ma:contentTypeVersion="7" ma:contentTypeDescription="Utwórz nowy dokument." ma:contentTypeScope="" ma:versionID="53fc6d6c127de2ad274eab542c509178">
  <xsd:schema xmlns:xsd="http://www.w3.org/2001/XMLSchema" xmlns:xs="http://www.w3.org/2001/XMLSchema" xmlns:p="http://schemas.microsoft.com/office/2006/metadata/properties" xmlns:ns2="877791a5-3725-4346-9538-d94437176d13" targetNamespace="http://schemas.microsoft.com/office/2006/metadata/properties" ma:root="true" ma:fieldsID="c75eb444a2926815e73e0cf0b1555d56" ns2:_="">
    <xsd:import namespace="877791a5-3725-4346-9538-d94437176d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791a5-3725-4346-9538-d94437176d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100E1D-44D4-4915-8E93-EA5C4AF730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7791a5-3725-4346-9538-d94437176d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75513A-E7F7-4617-BFDC-D1F3DD2F8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9148E3-4B09-4A01-85E6-D22B708A31B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535</TotalTime>
  <Words>188</Words>
  <Application>Microsoft Office PowerPoint</Application>
  <PresentationFormat>Custom</PresentationFormat>
  <Paragraphs>70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Flow</vt:lpstr>
      <vt:lpstr>RELIEF CLASSIFICATION BY TOPOGRAPIC POSITION INDEX</vt:lpstr>
      <vt:lpstr>Slide 2</vt:lpstr>
      <vt:lpstr>SHADED RELIEF WITH DSM</vt:lpstr>
      <vt:lpstr>DSM_ASPECT_MAP</vt:lpstr>
      <vt:lpstr>TOPOGRAPHIC POSITION INDEX_33</vt:lpstr>
      <vt:lpstr>TOPOGRAPHIC POSITION INDEX_50</vt:lpstr>
      <vt:lpstr>TOPOGRAPHIC POSITION INDEX_100</vt:lpstr>
      <vt:lpstr>LANDFORM CLASSIFICATION</vt:lpstr>
      <vt:lpstr>LANDFORM CLASSIFICATION (4 CLASSES)</vt:lpstr>
      <vt:lpstr>Slide 10</vt:lpstr>
      <vt:lpstr>AREA CALCULATION OF 4 LANDFORM CLASSES IN (%)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Landform classification</dc:title>
  <dc:creator>Admin</dc:creator>
  <cp:lastModifiedBy>Chinyere</cp:lastModifiedBy>
  <cp:revision>51</cp:revision>
  <dcterms:created xsi:type="dcterms:W3CDTF">2021-04-21T09:27:52Z</dcterms:created>
  <dcterms:modified xsi:type="dcterms:W3CDTF">2021-04-22T12:44:18Z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0x010100FDC9BB50D0D6004F8ACC5F2B1868B6B6</vt:lpwstr>
  </property>
</Properties>
</file>